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F52011-18E7-4D26-B0C5-672355604A21}" type="datetimeFigureOut">
              <a:rPr lang="ru-RU" smtClean="0"/>
              <a:pPr/>
              <a:t>19.09.2010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86C264B-6768-4936-BD58-AD47E60D5C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/>
                </a:solidFill>
              </a:rPr>
              <a:t>ДЕНЬ ЗДОРОВЬЯ 5 класса «Б»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320040"/>
            <a:ext cx="2357454" cy="751506"/>
          </a:xfrm>
        </p:spPr>
        <p:txBody>
          <a:bodyPr/>
          <a:lstStyle/>
          <a:p>
            <a:r>
              <a:rPr lang="ru-RU" dirty="0" smtClean="0"/>
              <a:t>У ГРОТА</a:t>
            </a:r>
            <a:endParaRPr lang="ru-RU" dirty="0"/>
          </a:p>
        </p:txBody>
      </p:sp>
      <p:pic>
        <p:nvPicPr>
          <p:cNvPr id="8194" name="Picture 2" descr="E:\день здоровья в Кузьминках 5 б сентябрь 20 11\DSC035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09724"/>
            <a:ext cx="7715304" cy="5248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0298" y="285728"/>
            <a:ext cx="3071834" cy="785818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smtClean="0"/>
              <a:t>ОТДЫХАЕМ</a:t>
            </a:r>
            <a:endParaRPr lang="ru-RU" dirty="0"/>
          </a:p>
        </p:txBody>
      </p:sp>
      <p:pic>
        <p:nvPicPr>
          <p:cNvPr id="10242" name="Picture 2" descr="E:\день здоровья в Кузьминках 5 б сентябрь 20 11\DSC035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00200"/>
            <a:ext cx="3929090" cy="4972072"/>
          </a:xfrm>
          <a:prstGeom prst="rect">
            <a:avLst/>
          </a:prstGeom>
          <a:noFill/>
        </p:spPr>
      </p:pic>
      <p:pic>
        <p:nvPicPr>
          <p:cNvPr id="10243" name="Picture 3" descr="E:\день здоровья в Кузьминках 5 б сентябрь 20 11\DSC03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600200"/>
            <a:ext cx="3786213" cy="4972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000232" y="320040"/>
            <a:ext cx="5143536" cy="6800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12290" name="Picture 2" descr="E:\день здоровья в Кузьминках 5 б сентябрь 20 11\DSC03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8143900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320040"/>
            <a:ext cx="5786478" cy="680068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Э</a:t>
            </a:r>
            <a:r>
              <a:rPr lang="ru-RU" sz="3600" dirty="0" smtClean="0"/>
              <a:t>СТАФЕТА НАЧИНАЕТСЯ</a:t>
            </a:r>
            <a:endParaRPr lang="ru-RU" sz="4000" dirty="0"/>
          </a:p>
        </p:txBody>
      </p:sp>
      <p:pic>
        <p:nvPicPr>
          <p:cNvPr id="13314" name="Picture 2" descr="E:\день здоровья в Кузьминках 5 б сентябрь 20 11\DSC035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7786742" cy="4956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день здоровья в Кузьминках 5 б сентябрь 20 11\DSC035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7929618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день здоровья в Кузьминках 5 б сентябрь 20 11\DSC0354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71612"/>
            <a:ext cx="7615262" cy="5286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8596" y="0"/>
            <a:ext cx="4929222" cy="1500174"/>
          </a:xfrm>
        </p:spPr>
        <p:txBody>
          <a:bodyPr>
            <a:noAutofit/>
          </a:bodyPr>
          <a:lstStyle/>
          <a:p>
            <a:r>
              <a:rPr lang="ru-RU" sz="9600" dirty="0" smtClean="0"/>
              <a:t>ПОБЕДА</a:t>
            </a:r>
            <a:endParaRPr lang="ru-RU" sz="9600" dirty="0"/>
          </a:p>
        </p:txBody>
      </p:sp>
      <p:pic>
        <p:nvPicPr>
          <p:cNvPr id="16386" name="Picture 2" descr="E:\день здоровья в Кузьминках 5 б сентябрь 20 11\DSC035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E:\день здоровья в Кузьминках 5 б сентябрь 20 11\DSC03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00"/>
            <a:ext cx="8143900" cy="7000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E:\день здоровья в Кузьминках 5 б сентябрь 20 11\DSC035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14290"/>
            <a:ext cx="407196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sz="6000" dirty="0" smtClean="0"/>
              <a:t>КЛАСС!</a:t>
            </a:r>
            <a:endParaRPr lang="ru-RU" dirty="0"/>
          </a:p>
        </p:txBody>
      </p:sp>
      <p:pic>
        <p:nvPicPr>
          <p:cNvPr id="20482" name="Picture 2" descr="E:\день здоровья в Кузьминках 5 б сентябрь 20 11\DSC03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7239000" cy="962998"/>
          </a:xfrm>
        </p:spPr>
        <p:txBody>
          <a:bodyPr/>
          <a:lstStyle/>
          <a:p>
            <a:r>
              <a:rPr lang="ru-RU" dirty="0" smtClean="0"/>
              <a:t>У ДВУХСОТЛЕТНЕГО ДУБА</a:t>
            </a:r>
            <a:endParaRPr lang="ru-RU" dirty="0"/>
          </a:p>
        </p:txBody>
      </p:sp>
      <p:pic>
        <p:nvPicPr>
          <p:cNvPr id="1026" name="Picture 2" descr="E:\день здоровья в Кузьминках 5 б сентябрь 20 11\DSC035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615262" cy="1463040"/>
          </a:xfrm>
        </p:spPr>
        <p:txBody>
          <a:bodyPr>
            <a:noAutofit/>
          </a:bodyPr>
          <a:lstStyle/>
          <a:p>
            <a:r>
              <a:rPr lang="ru-RU" sz="8800" dirty="0" smtClean="0"/>
              <a:t>САЛЮТ 5 «Б»</a:t>
            </a:r>
            <a:endParaRPr lang="ru-RU" sz="8800" dirty="0"/>
          </a:p>
        </p:txBody>
      </p:sp>
      <p:pic>
        <p:nvPicPr>
          <p:cNvPr id="21506" name="Picture 2" descr="E:\день здоровья в Кузьминках 5 б сентябрь 20 11\DSC03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09725"/>
            <a:ext cx="7429552" cy="5033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7239000" cy="1034436"/>
          </a:xfrm>
        </p:spPr>
        <p:txBody>
          <a:bodyPr/>
          <a:lstStyle/>
          <a:p>
            <a:r>
              <a:rPr lang="ru-RU" dirty="0" smtClean="0"/>
              <a:t>ПО ДОРОГЕ ДОМОЙ</a:t>
            </a:r>
            <a:endParaRPr lang="ru-RU" dirty="0"/>
          </a:p>
        </p:txBody>
      </p:sp>
      <p:pic>
        <p:nvPicPr>
          <p:cNvPr id="22530" name="Picture 2" descr="E:\день здоровья в Кузьминках 5 б сентябрь 20 11\DSC03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smtClean="0"/>
              <a:t>ДО СВИДАНИЯ.</a:t>
            </a:r>
            <a:endParaRPr lang="ru-RU" sz="4800"/>
          </a:p>
        </p:txBody>
      </p:sp>
      <p:pic>
        <p:nvPicPr>
          <p:cNvPr id="23554" name="Picture 2" descr="E:\день здоровья в Кузьминках 5 б сентябрь 20 11\DSC03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428604"/>
            <a:ext cx="2071702" cy="5715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у ВОДЫ</a:t>
            </a:r>
            <a:endParaRPr lang="ru-RU" dirty="0"/>
          </a:p>
        </p:txBody>
      </p:sp>
      <p:pic>
        <p:nvPicPr>
          <p:cNvPr id="2051" name="Picture 3" descr="E:\день здоровья в Кузьминках 5 б сентябрь 20 11\DSC03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764386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800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 descr="E:\день здоровья в Кузьминках 5 б сентябрь 20 11\DSC03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день здоровья в Кузьминках 5 б сентябрь 20 11\DSC03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МУЗЫКАЛЬНОГО ПАВИЛЬОНА</a:t>
            </a:r>
            <a:endParaRPr lang="ru-RU" dirty="0"/>
          </a:p>
        </p:txBody>
      </p:sp>
      <p:pic>
        <p:nvPicPr>
          <p:cNvPr id="4098" name="Picture 2" descr="E:\день здоровья в Кузьминках 5 б сентябрь 20 11\DSC03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81439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день здоровья в Кузьминках 5 б сентябрь 20 11\DSC03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28"/>
            <a:ext cx="4929222" cy="614366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 КОННОГО ДВОРА</a:t>
            </a:r>
            <a:endParaRPr lang="ru-RU" dirty="0"/>
          </a:p>
        </p:txBody>
      </p:sp>
      <p:pic>
        <p:nvPicPr>
          <p:cNvPr id="6146" name="Picture 2" descr="E:\день здоровья в Кузьминках 5 б сентябрь 20 11\DSC03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E:\день здоровья в Кузьминках 5 б сентябрь 20 11\DSC035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1439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37</Words>
  <Application>Microsoft Office PowerPoint</Application>
  <PresentationFormat>Экран (4:3)</PresentationFormat>
  <Paragraphs>13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Изящная</vt:lpstr>
      <vt:lpstr>ДЕНЬ ЗДОРОВЬЯ 5 класса «Б»</vt:lpstr>
      <vt:lpstr>У ДВУХСОТЛЕТНЕГО ДУБА</vt:lpstr>
      <vt:lpstr> у ВОДЫ</vt:lpstr>
      <vt:lpstr>Слайд 4</vt:lpstr>
      <vt:lpstr>Слайд 5</vt:lpstr>
      <vt:lpstr>У МУЗЫКАЛЬНОГО ПАВИЛЬОНА</vt:lpstr>
      <vt:lpstr>Слайд 7</vt:lpstr>
      <vt:lpstr>У КОННОГО ДВОРА</vt:lpstr>
      <vt:lpstr>Слайд 9</vt:lpstr>
      <vt:lpstr>У ГРОТА</vt:lpstr>
      <vt:lpstr>ОТДЫХАЕМ</vt:lpstr>
      <vt:lpstr>Слайд 12</vt:lpstr>
      <vt:lpstr>ЭСТАФЕТА НАЧИНАЕТСЯ</vt:lpstr>
      <vt:lpstr>Слайд 14</vt:lpstr>
      <vt:lpstr>Слайд 15</vt:lpstr>
      <vt:lpstr>ПОБЕДА</vt:lpstr>
      <vt:lpstr>Слайд 17</vt:lpstr>
      <vt:lpstr>Слайд 18</vt:lpstr>
      <vt:lpstr>  КЛАСС!</vt:lpstr>
      <vt:lpstr>САЛЮТ 5 «Б»</vt:lpstr>
      <vt:lpstr>ПО ДОРОГЕ ДОМОЙ</vt:lpstr>
      <vt:lpstr>ДО СВИДАНИЯ.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ЗДОРОВЬЯ 5 класса «Б»</dc:title>
  <dc:creator>Elena</dc:creator>
  <cp:lastModifiedBy>Elena</cp:lastModifiedBy>
  <cp:revision>9</cp:revision>
  <dcterms:created xsi:type="dcterms:W3CDTF">2010-09-19T11:21:45Z</dcterms:created>
  <dcterms:modified xsi:type="dcterms:W3CDTF">2010-09-19T12:44:55Z</dcterms:modified>
</cp:coreProperties>
</file>