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2B9509-4FB8-4476-A98C-D692D29C1485}" type="datetimeFigureOut">
              <a:rPr lang="ru-RU" smtClean="0"/>
              <a:t>13.11.2011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D31F5D-B91D-45F8-9239-44BB7FDC0C6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Права детей.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на Руси</a:t>
            </a:r>
            <a:endParaRPr lang="ru-RU" dirty="0"/>
          </a:p>
        </p:txBody>
      </p:sp>
      <p:pic>
        <p:nvPicPr>
          <p:cNvPr id="4" name="Содержимое 3" descr="0_6365d_bab0457f_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1928802"/>
            <a:ext cx="5352972" cy="4389437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9DCDEDE13CE0-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142984"/>
            <a:ext cx="3600000" cy="5400000"/>
          </a:xfrm>
        </p:spPr>
      </p:pic>
      <p:pic>
        <p:nvPicPr>
          <p:cNvPr id="5" name="Рисунок 4" descr="2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1142984"/>
            <a:ext cx="4900500" cy="5400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Сценки из жизни современных детей.</a:t>
            </a:r>
            <a:endParaRPr lang="ru-RU" dirty="0"/>
          </a:p>
        </p:txBody>
      </p:sp>
      <p:pic>
        <p:nvPicPr>
          <p:cNvPr id="4" name="Содержимое 3" descr="1299612048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46858" y="1935163"/>
            <a:ext cx="2850284" cy="438943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на улице.</a:t>
            </a:r>
            <a:endParaRPr lang="ru-RU" dirty="0"/>
          </a:p>
        </p:txBody>
      </p:sp>
      <p:pic>
        <p:nvPicPr>
          <p:cNvPr id="4" name="Содержимое 3" descr="IMMUN00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76525" y="2358231"/>
            <a:ext cx="3790950" cy="35433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играют.</a:t>
            </a:r>
            <a:endParaRPr lang="ru-RU" dirty="0"/>
          </a:p>
        </p:txBody>
      </p:sp>
      <p:pic>
        <p:nvPicPr>
          <p:cNvPr id="4" name="Содержимое 3" descr="street-childre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7356" y="2000240"/>
            <a:ext cx="5000625" cy="437197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Дети на уроке.</a:t>
            </a:r>
            <a:endParaRPr lang="ru-RU" dirty="0"/>
          </a:p>
        </p:txBody>
      </p:sp>
      <p:pic>
        <p:nvPicPr>
          <p:cNvPr id="4" name="Содержимое 3" descr="shkola-internat2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14480" y="2285992"/>
            <a:ext cx="5521472" cy="36000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742575_5491-0x6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428604"/>
            <a:ext cx="6150651" cy="612000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</TotalTime>
  <Words>23</Words>
  <Application>Microsoft Office PowerPoint</Application>
  <PresentationFormat>Экран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Права детей.</vt:lpstr>
      <vt:lpstr>Дети на Руси</vt:lpstr>
      <vt:lpstr>Слайд 3</vt:lpstr>
      <vt:lpstr>Сценки из жизни современных детей.</vt:lpstr>
      <vt:lpstr>Дети на улице.</vt:lpstr>
      <vt:lpstr>Дети играют.</vt:lpstr>
      <vt:lpstr>Дети на уроке.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детей.</dc:title>
  <dc:creator>Лера</dc:creator>
  <cp:lastModifiedBy>Лера</cp:lastModifiedBy>
  <cp:revision>3</cp:revision>
  <dcterms:created xsi:type="dcterms:W3CDTF">2011-11-13T16:09:47Z</dcterms:created>
  <dcterms:modified xsi:type="dcterms:W3CDTF">2011-11-13T16:33:38Z</dcterms:modified>
</cp:coreProperties>
</file>